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6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9933"/>
    <a:srgbClr val="FF66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>
        <p:scale>
          <a:sx n="69" d="100"/>
          <a:sy n="69" d="100"/>
        </p:scale>
        <p:origin x="-140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9CB6-6D48-4C10-B8A0-54041F58CC0A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95F2A-B279-473D-9414-8A0AB3BF9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9CB6-6D48-4C10-B8A0-54041F58CC0A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95F2A-B279-473D-9414-8A0AB3BF9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9CB6-6D48-4C10-B8A0-54041F58CC0A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95F2A-B279-473D-9414-8A0AB3BF9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9CB6-6D48-4C10-B8A0-54041F58CC0A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95F2A-B279-473D-9414-8A0AB3BF9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9CB6-6D48-4C10-B8A0-54041F58CC0A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95F2A-B279-473D-9414-8A0AB3BF9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9CB6-6D48-4C10-B8A0-54041F58CC0A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95F2A-B279-473D-9414-8A0AB3BF9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9CB6-6D48-4C10-B8A0-54041F58CC0A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95F2A-B279-473D-9414-8A0AB3BF9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9CB6-6D48-4C10-B8A0-54041F58CC0A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95F2A-B279-473D-9414-8A0AB3BF9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9CB6-6D48-4C10-B8A0-54041F58CC0A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95F2A-B279-473D-9414-8A0AB3BF9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9CB6-6D48-4C10-B8A0-54041F58CC0A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95F2A-B279-473D-9414-8A0AB3BF9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9CB6-6D48-4C10-B8A0-54041F58CC0A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95F2A-B279-473D-9414-8A0AB3BF9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C9CB6-6D48-4C10-B8A0-54041F58CC0A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95F2A-B279-473D-9414-8A0AB3BF9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ТАНЕЦ СО СНЕЖКАМИ 2 МЛ.ГРУППА СКАЧАТЬ MP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356"/>
            <a:ext cx="5857916" cy="5857916"/>
          </a:xfrm>
          <a:prstGeom prst="rect">
            <a:avLst/>
          </a:prstGeom>
          <a:noFill/>
        </p:spPr>
      </p:pic>
      <p:pic>
        <p:nvPicPr>
          <p:cNvPr id="5" name="Picture 4" descr="Любовь Gif анимация, аватары, скачать анимацию, анимация для сайта, форума, блог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01061">
            <a:off x="3424702" y="3714845"/>
            <a:ext cx="2574489" cy="1410683"/>
          </a:xfrm>
          <a:prstGeom prst="rect">
            <a:avLst/>
          </a:prstGeom>
          <a:noFill/>
        </p:spPr>
      </p:pic>
      <p:sp>
        <p:nvSpPr>
          <p:cNvPr id="6" name="Вертикальный свиток 5"/>
          <p:cNvSpPr/>
          <p:nvPr/>
        </p:nvSpPr>
        <p:spPr>
          <a:xfrm rot="10800000">
            <a:off x="4429124" y="785794"/>
            <a:ext cx="4500594" cy="4643470"/>
          </a:xfrm>
          <a:prstGeom prst="verticalScroll">
            <a:avLst>
              <a:gd name="adj" fmla="val 12840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214942" y="1214422"/>
            <a:ext cx="300039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Солнце печет,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Липа цветет,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Рожь поспевает,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Когда это бывает?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 descr="http://file.mobilmusic.ru/d9/5e/aa/1162043-2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3071810"/>
            <a:ext cx="3000396" cy="171451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143636" y="3071810"/>
            <a:ext cx="1047146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Лето</a:t>
            </a:r>
            <a:endParaRPr lang="ru-RU" sz="2800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44444E-6 L 0.19739 -0.16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" y="-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433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евросеть\Desktop\фото\A-erva-e-Camomila-768x13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215338" y="6072206"/>
            <a:ext cx="571504" cy="5715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0"/>
            <a:ext cx="273305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Лето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евросеть\Desktop\фото\autumn-landscape-143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6733" cy="6858000"/>
          </a:xfrm>
          <a:prstGeom prst="rect">
            <a:avLst/>
          </a:prstGeom>
          <a:noFill/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286776" y="6072206"/>
            <a:ext cx="571504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0"/>
            <a:ext cx="34644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Осень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www.allfons.ru/pic/201210/1280x1024/allfons.ru-174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rot="20864919">
            <a:off x="-280180" y="1872373"/>
            <a:ext cx="846887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Когда наступит </a:t>
            </a:r>
          </a:p>
          <a:p>
            <a:pPr algn="ctr"/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лето?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tablostudyo.com/r.php?size=medium&amp;mid=5858&amp;id=61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000100" y="1571612"/>
            <a:ext cx="557216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Задать вопрос.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Выдвинуть версии.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Определить способы их решения.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Применить новые знания.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Оценить свою работу.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71802" y="357166"/>
            <a:ext cx="228601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8100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План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90" name="Picture 6" descr="успех в млм бизнес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395019">
            <a:off x="5536541" y="1647303"/>
            <a:ext cx="3562350" cy="4895850"/>
          </a:xfrm>
          <a:prstGeom prst="rect">
            <a:avLst/>
          </a:prstGeom>
          <a:noFill/>
        </p:spPr>
      </p:pic>
      <p:sp>
        <p:nvSpPr>
          <p:cNvPr id="9" name="Горизонтальный свиток 8"/>
          <p:cNvSpPr/>
          <p:nvPr/>
        </p:nvSpPr>
        <p:spPr>
          <a:xfrm>
            <a:off x="428596" y="1428736"/>
            <a:ext cx="5214974" cy="3571900"/>
          </a:xfrm>
          <a:prstGeom prst="horizontalScroll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928662" y="2214554"/>
            <a:ext cx="450059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Четыре ковра рукодельницы ткут,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Один за другим их на землю кладут.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Белый, зеленый, пестрый, желтый.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 здесь мудреный, его нашел ты?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догадался, о чем загадка?  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28860" y="3857628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 временах года.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8" name="Picture 10" descr="http://static8.depositphotos.com/1034582/928/i/170/depositphotos_9286596-Tortoise-with-a-white-envelop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642918"/>
            <a:ext cx="4071966" cy="5097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6767" t="47611" b="5381"/>
          <a:stretch>
            <a:fillRect/>
          </a:stretch>
        </p:blipFill>
        <p:spPr bwMode="auto">
          <a:xfrm>
            <a:off x="1142976" y="785794"/>
            <a:ext cx="7086903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58" y="357166"/>
            <a:ext cx="4000528" cy="264320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14876" y="357166"/>
            <a:ext cx="4071966" cy="264320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57752" y="3500438"/>
            <a:ext cx="4071966" cy="264320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158" y="3429000"/>
            <a:ext cx="4071966" cy="264320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42910" y="357166"/>
            <a:ext cx="328614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1.Птица-тройка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прилетела,</a:t>
            </a:r>
            <a:endParaRPr 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Скакуны в той тройке белы.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в санях сидит царица,</a:t>
            </a:r>
            <a:endParaRPr 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Белокоса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белолица.</a:t>
            </a:r>
            <a:endParaRPr 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махнула рукавом,</a:t>
            </a:r>
            <a:endParaRPr 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Вся покрылась серебром.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714876" y="428604"/>
            <a:ext cx="407196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2.Пришла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улыбнулась – утихли метели,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Позванивать стал колокольчики капели,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Река пробудилась, растаяли льды.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Наряд белоснежный надели сады.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Взревев, за работу взялись трактора.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птицы пропели: «Вить гнезда пора!»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428596" y="3571876"/>
            <a:ext cx="400052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3.Оно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весною к нам в гости идёт,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собою приносит немало забот.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Горячие, долгие дарит деньки,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 зрели скорей на полях колоски.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Велит нам обильный собрать урожай,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Румяный, душистый испечь каравай.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4857752" y="3714752"/>
            <a:ext cx="414340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4.Прошла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полям, по лугам, по лесам,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Припасы она заготовила нам,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Упрятала их в погреба, в закрома.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Сказала: «За мною нагрянет зима»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Улыбающееся лицо 23">
            <a:hlinkClick r:id="rId2" action="ppaction://hlinksldjump"/>
          </p:cNvPr>
          <p:cNvSpPr/>
          <p:nvPr/>
        </p:nvSpPr>
        <p:spPr>
          <a:xfrm>
            <a:off x="3643306" y="2428868"/>
            <a:ext cx="500066" cy="42862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лыбающееся лицо 24">
            <a:hlinkClick r:id="rId3" action="ppaction://hlinksldjump"/>
          </p:cNvPr>
          <p:cNvSpPr/>
          <p:nvPr/>
        </p:nvSpPr>
        <p:spPr>
          <a:xfrm>
            <a:off x="8215338" y="5572140"/>
            <a:ext cx="500066" cy="43815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лыбающееся лицо 25">
            <a:hlinkClick r:id="rId4" action="ppaction://hlinksldjump"/>
          </p:cNvPr>
          <p:cNvSpPr/>
          <p:nvPr/>
        </p:nvSpPr>
        <p:spPr>
          <a:xfrm>
            <a:off x="8072462" y="2571744"/>
            <a:ext cx="500066" cy="42862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лыбающееся лицо 26">
            <a:hlinkClick r:id="rId5" action="ppaction://hlinksldjump"/>
          </p:cNvPr>
          <p:cNvSpPr/>
          <p:nvPr/>
        </p:nvSpPr>
        <p:spPr>
          <a:xfrm>
            <a:off x="3714744" y="5500702"/>
            <a:ext cx="500066" cy="42862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евросеть\Desktop\фото\beautiful_winter_2048x11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072462" y="6215082"/>
            <a:ext cx="714380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-214338"/>
            <a:ext cx="297549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Зима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074" name="Picture 2" descr="C:\Users\евросеть\Downloads\anywalls.com-714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072462" y="6143644"/>
            <a:ext cx="642942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929190" y="0"/>
            <a:ext cx="385765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Весна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230</Words>
  <Application>Microsoft Office PowerPoint</Application>
  <PresentationFormat>Экран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евросеть</dc:creator>
  <cp:lastModifiedBy>евросеть</cp:lastModifiedBy>
  <cp:revision>20</cp:revision>
  <dcterms:created xsi:type="dcterms:W3CDTF">2015-05-13T16:44:03Z</dcterms:created>
  <dcterms:modified xsi:type="dcterms:W3CDTF">2015-05-16T20:09:39Z</dcterms:modified>
</cp:coreProperties>
</file>